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TDTD갈라파고스" panose="020B0604020202020204" charset="-127"/>
      <p:regular r:id="rId15"/>
    </p:embeddedFont>
    <p:embeddedFont>
      <p:font typeface="TDTD아이스크림" panose="020B0604020202020204" charset="-127"/>
      <p:regular r:id="rId16"/>
    </p:embeddedFont>
    <p:embeddedFont>
      <p:font typeface="Cocomat Pro" panose="020B0604020202020204" charset="0"/>
      <p:regular r:id="rId17"/>
    </p:embeddedFont>
    <p:embeddedFont>
      <p:font typeface="Cocomat Pro Heavy" panose="020B0604020202020204" charset="0"/>
      <p:regular r:id="rId18"/>
    </p:embeddedFont>
    <p:embeddedFont>
      <p:font typeface="Solway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audio" Target="../media/audio1.wav"/><Relationship Id="rId2" Type="http://schemas.openxmlformats.org/officeDocument/2006/relationships/audio" Target="../media/media1.mp3"/><Relationship Id="rId16" Type="http://schemas.openxmlformats.org/officeDocument/2006/relationships/image" Target="../media/image13.png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audio" Target="../media/audio1.wav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71520" y="1927613"/>
            <a:ext cx="16230600" cy="7718948"/>
          </a:xfrm>
          <a:custGeom>
            <a:avLst/>
            <a:gdLst/>
            <a:ahLst/>
            <a:cxnLst/>
            <a:rect l="l" t="t" r="r" b="b"/>
            <a:pathLst>
              <a:path w="16230600" h="7718948">
                <a:moveTo>
                  <a:pt x="0" y="0"/>
                </a:moveTo>
                <a:lnTo>
                  <a:pt x="16230600" y="0"/>
                </a:lnTo>
                <a:lnTo>
                  <a:pt x="16230600" y="7718949"/>
                </a:lnTo>
                <a:lnTo>
                  <a:pt x="0" y="7718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805384" y="1927613"/>
            <a:ext cx="16230600" cy="7718948"/>
          </a:xfrm>
          <a:custGeom>
            <a:avLst/>
            <a:gdLst/>
            <a:ahLst/>
            <a:cxnLst/>
            <a:rect l="l" t="t" r="r" b="b"/>
            <a:pathLst>
              <a:path w="16230600" h="7718948">
                <a:moveTo>
                  <a:pt x="16230600" y="0"/>
                </a:moveTo>
                <a:lnTo>
                  <a:pt x="0" y="0"/>
                </a:lnTo>
                <a:lnTo>
                  <a:pt x="0" y="7718949"/>
                </a:lnTo>
                <a:lnTo>
                  <a:pt x="16230600" y="7718949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13719" y="6126951"/>
            <a:ext cx="28515438" cy="9338806"/>
          </a:xfrm>
          <a:custGeom>
            <a:avLst/>
            <a:gdLst/>
            <a:ahLst/>
            <a:cxnLst/>
            <a:rect l="l" t="t" r="r" b="b"/>
            <a:pathLst>
              <a:path w="28515438" h="9338806">
                <a:moveTo>
                  <a:pt x="0" y="0"/>
                </a:moveTo>
                <a:lnTo>
                  <a:pt x="28515438" y="0"/>
                </a:lnTo>
                <a:lnTo>
                  <a:pt x="28515438" y="9338806"/>
                </a:lnTo>
                <a:lnTo>
                  <a:pt x="0" y="9338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772526" y="5787087"/>
            <a:ext cx="4476113" cy="3092306"/>
          </a:xfrm>
          <a:custGeom>
            <a:avLst/>
            <a:gdLst/>
            <a:ahLst/>
            <a:cxnLst/>
            <a:rect l="l" t="t" r="r" b="b"/>
            <a:pathLst>
              <a:path w="4476113" h="3092306">
                <a:moveTo>
                  <a:pt x="4476113" y="0"/>
                </a:moveTo>
                <a:lnTo>
                  <a:pt x="0" y="0"/>
                </a:lnTo>
                <a:lnTo>
                  <a:pt x="0" y="3092306"/>
                </a:lnTo>
                <a:lnTo>
                  <a:pt x="4476113" y="3092306"/>
                </a:lnTo>
                <a:lnTo>
                  <a:pt x="447611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47541" y="1539352"/>
            <a:ext cx="6298207" cy="8074625"/>
          </a:xfrm>
          <a:custGeom>
            <a:avLst/>
            <a:gdLst/>
            <a:ahLst/>
            <a:cxnLst/>
            <a:rect l="l" t="t" r="r" b="b"/>
            <a:pathLst>
              <a:path w="6298207" h="8074625">
                <a:moveTo>
                  <a:pt x="0" y="0"/>
                </a:moveTo>
                <a:lnTo>
                  <a:pt x="6298208" y="0"/>
                </a:lnTo>
                <a:lnTo>
                  <a:pt x="6298208" y="8074624"/>
                </a:lnTo>
                <a:lnTo>
                  <a:pt x="0" y="8074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886263" y="8484570"/>
            <a:ext cx="6248639" cy="3022069"/>
          </a:xfrm>
          <a:custGeom>
            <a:avLst/>
            <a:gdLst/>
            <a:ahLst/>
            <a:cxnLst/>
            <a:rect l="l" t="t" r="r" b="b"/>
            <a:pathLst>
              <a:path w="6248639" h="3022069">
                <a:moveTo>
                  <a:pt x="6248638" y="0"/>
                </a:moveTo>
                <a:lnTo>
                  <a:pt x="0" y="0"/>
                </a:lnTo>
                <a:lnTo>
                  <a:pt x="0" y="3022069"/>
                </a:lnTo>
                <a:lnTo>
                  <a:pt x="6248638" y="3022069"/>
                </a:lnTo>
                <a:lnTo>
                  <a:pt x="62486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48639" y="6201994"/>
            <a:ext cx="6606700" cy="2744533"/>
          </a:xfrm>
          <a:custGeom>
            <a:avLst/>
            <a:gdLst/>
            <a:ahLst/>
            <a:cxnLst/>
            <a:rect l="l" t="t" r="r" b="b"/>
            <a:pathLst>
              <a:path w="6606700" h="2744533">
                <a:moveTo>
                  <a:pt x="0" y="0"/>
                </a:moveTo>
                <a:lnTo>
                  <a:pt x="6606700" y="0"/>
                </a:lnTo>
                <a:lnTo>
                  <a:pt x="6606700" y="2744533"/>
                </a:lnTo>
                <a:lnTo>
                  <a:pt x="0" y="2744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700000">
            <a:off x="-2449379" y="-3369788"/>
            <a:ext cx="7398737" cy="6739577"/>
          </a:xfrm>
          <a:custGeom>
            <a:avLst/>
            <a:gdLst/>
            <a:ahLst/>
            <a:cxnLst/>
            <a:rect l="l" t="t" r="r" b="b"/>
            <a:pathLst>
              <a:path w="7398737" h="6739577">
                <a:moveTo>
                  <a:pt x="0" y="0"/>
                </a:moveTo>
                <a:lnTo>
                  <a:pt x="7398737" y="0"/>
                </a:lnTo>
                <a:lnTo>
                  <a:pt x="7398737" y="6739576"/>
                </a:lnTo>
                <a:lnTo>
                  <a:pt x="0" y="6739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071856">
            <a:off x="3505445" y="-3012982"/>
            <a:ext cx="4599878" cy="4114800"/>
          </a:xfrm>
          <a:custGeom>
            <a:avLst/>
            <a:gdLst/>
            <a:ahLst/>
            <a:cxnLst/>
            <a:rect l="l" t="t" r="r" b="b"/>
            <a:pathLst>
              <a:path w="4599878" h="4114800">
                <a:moveTo>
                  <a:pt x="0" y="0"/>
                </a:moveTo>
                <a:lnTo>
                  <a:pt x="4599878" y="0"/>
                </a:lnTo>
                <a:lnTo>
                  <a:pt x="45998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47541" y="9315534"/>
            <a:ext cx="1579805" cy="1480820"/>
          </a:xfrm>
          <a:custGeom>
            <a:avLst/>
            <a:gdLst/>
            <a:ahLst/>
            <a:cxnLst/>
            <a:rect l="l" t="t" r="r" b="b"/>
            <a:pathLst>
              <a:path w="1579805" h="1480820">
                <a:moveTo>
                  <a:pt x="0" y="0"/>
                </a:moveTo>
                <a:lnTo>
                  <a:pt x="1579806" y="0"/>
                </a:lnTo>
                <a:lnTo>
                  <a:pt x="1579806" y="1480820"/>
                </a:lnTo>
                <a:lnTo>
                  <a:pt x="0" y="148082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937051" flipH="1">
            <a:off x="7400918" y="8636533"/>
            <a:ext cx="5966891" cy="4743678"/>
          </a:xfrm>
          <a:custGeom>
            <a:avLst/>
            <a:gdLst/>
            <a:ahLst/>
            <a:cxnLst/>
            <a:rect l="l" t="t" r="r" b="b"/>
            <a:pathLst>
              <a:path w="5966891" h="4743678">
                <a:moveTo>
                  <a:pt x="5966891" y="0"/>
                </a:moveTo>
                <a:lnTo>
                  <a:pt x="0" y="0"/>
                </a:lnTo>
                <a:lnTo>
                  <a:pt x="0" y="4743678"/>
                </a:lnTo>
                <a:lnTo>
                  <a:pt x="5966891" y="4743678"/>
                </a:lnTo>
                <a:lnTo>
                  <a:pt x="5966891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00420" y="3108271"/>
            <a:ext cx="12087160" cy="109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6"/>
              </a:lnSpc>
            </a:pPr>
            <a:r>
              <a:rPr lang="en-US" sz="7618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Sehat dan Bergizi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48129" y="1031298"/>
            <a:ext cx="10007719" cy="259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759"/>
              </a:lnSpc>
            </a:pPr>
            <a:r>
              <a:rPr lang="en-US" sz="12685" b="1" dirty="0">
                <a:solidFill>
                  <a:srgbClr val="8B5FA6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MAKANAN </a:t>
            </a:r>
          </a:p>
        </p:txBody>
      </p:sp>
      <p:sp>
        <p:nvSpPr>
          <p:cNvPr id="15" name="Action Button: Go Forward or Next 14">
            <a:hlinkClick r:id="" action="ppaction://hlinkshowjump?jump=nextslide" highlightClick="1">
              <a:snd r:embed="rId17" name="click.wav"/>
            </a:hlinkClick>
            <a:extLst>
              <a:ext uri="{FF2B5EF4-FFF2-40B4-BE49-F238E27FC236}">
                <a16:creationId xmlns:a16="http://schemas.microsoft.com/office/drawing/2014/main" id="{43E7DFF7-C8CB-E6A1-A165-1BD42375C1DF}"/>
              </a:ext>
            </a:extLst>
          </p:cNvPr>
          <p:cNvSpPr/>
          <p:nvPr/>
        </p:nvSpPr>
        <p:spPr>
          <a:xfrm>
            <a:off x="7388199" y="4535873"/>
            <a:ext cx="1143000" cy="658156"/>
          </a:xfrm>
          <a:prstGeom prst="actionButtonForwardNex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FA51BFFB-F98F-EF94-32FD-64F0CECFF461}"/>
              </a:ext>
            </a:extLst>
          </p:cNvPr>
          <p:cNvSpPr txBox="1"/>
          <p:nvPr/>
        </p:nvSpPr>
        <p:spPr>
          <a:xfrm>
            <a:off x="8784851" y="4649507"/>
            <a:ext cx="230312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MULAI </a:t>
            </a:r>
          </a:p>
        </p:txBody>
      </p:sp>
      <p:pic>
        <p:nvPicPr>
          <p:cNvPr id="17" name="ukulele-song-330675">
            <a:hlinkClick r:id="" action="ppaction://media"/>
            <a:extLst>
              <a:ext uri="{FF2B5EF4-FFF2-40B4-BE49-F238E27FC236}">
                <a16:creationId xmlns:a16="http://schemas.microsoft.com/office/drawing/2014/main" id="{7ED4A9EE-C102-C588-BC36-CA8995389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716017" y="5358385"/>
            <a:ext cx="487363" cy="487363"/>
          </a:xfrm>
          <a:prstGeom prst="rect">
            <a:avLst/>
          </a:prstGeom>
          <a:solidFill>
            <a:schemeClr val="accent4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8304" flipH="1">
            <a:off x="10782745" y="2681464"/>
            <a:ext cx="1384626" cy="1314136"/>
          </a:xfrm>
          <a:custGeom>
            <a:avLst/>
            <a:gdLst/>
            <a:ahLst/>
            <a:cxnLst/>
            <a:rect l="l" t="t" r="r" b="b"/>
            <a:pathLst>
              <a:path w="1384626" h="1314136">
                <a:moveTo>
                  <a:pt x="1384626" y="0"/>
                </a:moveTo>
                <a:lnTo>
                  <a:pt x="0" y="0"/>
                </a:lnTo>
                <a:lnTo>
                  <a:pt x="0" y="1314136"/>
                </a:lnTo>
                <a:lnTo>
                  <a:pt x="1384626" y="1314136"/>
                </a:lnTo>
                <a:lnTo>
                  <a:pt x="13846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28304">
            <a:off x="6156704" y="2681464"/>
            <a:ext cx="1384626" cy="1314136"/>
          </a:xfrm>
          <a:custGeom>
            <a:avLst/>
            <a:gdLst/>
            <a:ahLst/>
            <a:cxnLst/>
            <a:rect l="l" t="t" r="r" b="b"/>
            <a:pathLst>
              <a:path w="1384626" h="1314136">
                <a:moveTo>
                  <a:pt x="0" y="0"/>
                </a:moveTo>
                <a:lnTo>
                  <a:pt x="1384626" y="0"/>
                </a:lnTo>
                <a:lnTo>
                  <a:pt x="1384626" y="1314136"/>
                </a:lnTo>
                <a:lnTo>
                  <a:pt x="0" y="131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1928" flipH="1">
            <a:off x="10281462" y="2585816"/>
            <a:ext cx="547213" cy="519355"/>
          </a:xfrm>
          <a:custGeom>
            <a:avLst/>
            <a:gdLst/>
            <a:ahLst/>
            <a:cxnLst/>
            <a:rect l="l" t="t" r="r" b="b"/>
            <a:pathLst>
              <a:path w="547213" h="519355">
                <a:moveTo>
                  <a:pt x="547212" y="0"/>
                </a:moveTo>
                <a:lnTo>
                  <a:pt x="0" y="0"/>
                </a:lnTo>
                <a:lnTo>
                  <a:pt x="0" y="519355"/>
                </a:lnTo>
                <a:lnTo>
                  <a:pt x="547212" y="519355"/>
                </a:lnTo>
                <a:lnTo>
                  <a:pt x="5472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1928">
            <a:off x="7497426" y="2585816"/>
            <a:ext cx="547213" cy="519355"/>
          </a:xfrm>
          <a:custGeom>
            <a:avLst/>
            <a:gdLst/>
            <a:ahLst/>
            <a:cxnLst/>
            <a:rect l="l" t="t" r="r" b="b"/>
            <a:pathLst>
              <a:path w="547213" h="519355">
                <a:moveTo>
                  <a:pt x="0" y="0"/>
                </a:moveTo>
                <a:lnTo>
                  <a:pt x="547212" y="0"/>
                </a:lnTo>
                <a:lnTo>
                  <a:pt x="547212" y="519355"/>
                </a:lnTo>
                <a:lnTo>
                  <a:pt x="0" y="519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1928">
            <a:off x="6894982" y="4065746"/>
            <a:ext cx="353277" cy="335292"/>
          </a:xfrm>
          <a:custGeom>
            <a:avLst/>
            <a:gdLst/>
            <a:ahLst/>
            <a:cxnLst/>
            <a:rect l="l" t="t" r="r" b="b"/>
            <a:pathLst>
              <a:path w="353277" h="335292">
                <a:moveTo>
                  <a:pt x="0" y="0"/>
                </a:moveTo>
                <a:lnTo>
                  <a:pt x="353277" y="0"/>
                </a:lnTo>
                <a:lnTo>
                  <a:pt x="353277" y="335292"/>
                </a:lnTo>
                <a:lnTo>
                  <a:pt x="0" y="335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1928" flipH="1">
            <a:off x="11097653" y="4118872"/>
            <a:ext cx="353277" cy="335292"/>
          </a:xfrm>
          <a:custGeom>
            <a:avLst/>
            <a:gdLst/>
            <a:ahLst/>
            <a:cxnLst/>
            <a:rect l="l" t="t" r="r" b="b"/>
            <a:pathLst>
              <a:path w="353277" h="335292">
                <a:moveTo>
                  <a:pt x="353277" y="0"/>
                </a:moveTo>
                <a:lnTo>
                  <a:pt x="0" y="0"/>
                </a:lnTo>
                <a:lnTo>
                  <a:pt x="0" y="335292"/>
                </a:lnTo>
                <a:lnTo>
                  <a:pt x="353277" y="335292"/>
                </a:lnTo>
                <a:lnTo>
                  <a:pt x="3532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76809" y="4962793"/>
            <a:ext cx="12134383" cy="276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9"/>
              </a:lnSpc>
            </a:pPr>
            <a:r>
              <a:rPr lang="en-US" sz="14356">
                <a:solidFill>
                  <a:srgbClr val="385018"/>
                </a:solidFill>
                <a:latin typeface="TDTD갈라파고스"/>
                <a:ea typeface="TDTD갈라파고스"/>
                <a:cs typeface="TDTD갈라파고스"/>
                <a:sym typeface="TDTD갈라파고스"/>
              </a:rPr>
              <a:t>Aku adalah </a:t>
            </a:r>
          </a:p>
          <a:p>
            <a:pPr algn="ctr">
              <a:lnSpc>
                <a:spcPts val="10049"/>
              </a:lnSpc>
            </a:pPr>
            <a:r>
              <a:rPr lang="en-US" sz="14356">
                <a:solidFill>
                  <a:srgbClr val="385018"/>
                </a:solidFill>
                <a:latin typeface="TDTD갈라파고스"/>
                <a:ea typeface="TDTD갈라파고스"/>
                <a:cs typeface="TDTD갈라파고스"/>
                <a:sym typeface="TDTD갈라파고스"/>
              </a:rPr>
              <a:t>Wortel</a:t>
            </a:r>
          </a:p>
        </p:txBody>
      </p:sp>
      <p:sp>
        <p:nvSpPr>
          <p:cNvPr id="9" name="Freeform 9"/>
          <p:cNvSpPr/>
          <p:nvPr/>
        </p:nvSpPr>
        <p:spPr>
          <a:xfrm rot="-7457680">
            <a:off x="13001256" y="2912277"/>
            <a:ext cx="3032741" cy="9839466"/>
          </a:xfrm>
          <a:custGeom>
            <a:avLst/>
            <a:gdLst/>
            <a:ahLst/>
            <a:cxnLst/>
            <a:rect l="l" t="t" r="r" b="b"/>
            <a:pathLst>
              <a:path w="3032741" h="9839466">
                <a:moveTo>
                  <a:pt x="0" y="0"/>
                </a:moveTo>
                <a:lnTo>
                  <a:pt x="3032741" y="0"/>
                </a:lnTo>
                <a:lnTo>
                  <a:pt x="3032741" y="9839466"/>
                </a:lnTo>
                <a:lnTo>
                  <a:pt x="0" y="9839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7274808">
            <a:off x="11501152" y="-3624632"/>
            <a:ext cx="3032741" cy="9839466"/>
          </a:xfrm>
          <a:custGeom>
            <a:avLst/>
            <a:gdLst/>
            <a:ahLst/>
            <a:cxnLst/>
            <a:rect l="l" t="t" r="r" b="b"/>
            <a:pathLst>
              <a:path w="3032741" h="9839466">
                <a:moveTo>
                  <a:pt x="0" y="0"/>
                </a:moveTo>
                <a:lnTo>
                  <a:pt x="3032741" y="0"/>
                </a:lnTo>
                <a:lnTo>
                  <a:pt x="3032741" y="9839466"/>
                </a:lnTo>
                <a:lnTo>
                  <a:pt x="0" y="9839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699999" flipH="1">
            <a:off x="593920" y="-826513"/>
            <a:ext cx="3032741" cy="9839466"/>
          </a:xfrm>
          <a:custGeom>
            <a:avLst/>
            <a:gdLst/>
            <a:ahLst/>
            <a:cxnLst/>
            <a:rect l="l" t="t" r="r" b="b"/>
            <a:pathLst>
              <a:path w="3032741" h="9839466">
                <a:moveTo>
                  <a:pt x="3032742" y="0"/>
                </a:moveTo>
                <a:lnTo>
                  <a:pt x="0" y="0"/>
                </a:lnTo>
                <a:lnTo>
                  <a:pt x="0" y="9839467"/>
                </a:lnTo>
                <a:lnTo>
                  <a:pt x="3032742" y="9839467"/>
                </a:lnTo>
                <a:lnTo>
                  <a:pt x="303274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256899" flipH="1">
            <a:off x="3893470" y="3724500"/>
            <a:ext cx="3032741" cy="9839466"/>
          </a:xfrm>
          <a:custGeom>
            <a:avLst/>
            <a:gdLst/>
            <a:ahLst/>
            <a:cxnLst/>
            <a:rect l="l" t="t" r="r" b="b"/>
            <a:pathLst>
              <a:path w="3032741" h="9839466">
                <a:moveTo>
                  <a:pt x="3032741" y="0"/>
                </a:moveTo>
                <a:lnTo>
                  <a:pt x="0" y="0"/>
                </a:lnTo>
                <a:lnTo>
                  <a:pt x="0" y="9839466"/>
                </a:lnTo>
                <a:lnTo>
                  <a:pt x="3032741" y="9839466"/>
                </a:lnTo>
                <a:lnTo>
                  <a:pt x="303274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Rectangle 12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7CB5B7E-89DA-B4A8-FA38-E6A445E8D920}"/>
              </a:ext>
            </a:extLst>
          </p:cNvPr>
          <p:cNvSpPr/>
          <p:nvPr/>
        </p:nvSpPr>
        <p:spPr>
          <a:xfrm>
            <a:off x="9445304" y="7440997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17AD597C-EC01-F315-AAAD-E509FCEC2DC5}"/>
              </a:ext>
            </a:extLst>
          </p:cNvPr>
          <p:cNvSpPr/>
          <p:nvPr/>
        </p:nvSpPr>
        <p:spPr>
          <a:xfrm>
            <a:off x="9712004" y="7574347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CE999E3-D9FE-B34A-7BF4-F6F7DA2FD4DA}"/>
              </a:ext>
            </a:extLst>
          </p:cNvPr>
          <p:cNvSpPr/>
          <p:nvPr/>
        </p:nvSpPr>
        <p:spPr>
          <a:xfrm rot="10800000">
            <a:off x="6836217" y="7440997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6FA1D05-4660-795A-EB9E-1E59E4702188}"/>
              </a:ext>
            </a:extLst>
          </p:cNvPr>
          <p:cNvSpPr/>
          <p:nvPr/>
        </p:nvSpPr>
        <p:spPr>
          <a:xfrm rot="10800000">
            <a:off x="7102917" y="7574347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00914" y="2591835"/>
            <a:ext cx="6789271" cy="6972294"/>
          </a:xfrm>
          <a:custGeom>
            <a:avLst/>
            <a:gdLst/>
            <a:ahLst/>
            <a:cxnLst/>
            <a:rect l="l" t="t" r="r" b="b"/>
            <a:pathLst>
              <a:path w="6789271" h="6972294">
                <a:moveTo>
                  <a:pt x="0" y="0"/>
                </a:moveTo>
                <a:lnTo>
                  <a:pt x="6789271" y="0"/>
                </a:lnTo>
                <a:lnTo>
                  <a:pt x="6789271" y="6972293"/>
                </a:lnTo>
                <a:lnTo>
                  <a:pt x="0" y="6972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7754" y="0"/>
            <a:ext cx="6951695" cy="7021915"/>
          </a:xfrm>
          <a:custGeom>
            <a:avLst/>
            <a:gdLst/>
            <a:ahLst/>
            <a:cxnLst/>
            <a:rect l="l" t="t" r="r" b="b"/>
            <a:pathLst>
              <a:path w="6951695" h="7021915">
                <a:moveTo>
                  <a:pt x="0" y="0"/>
                </a:moveTo>
                <a:lnTo>
                  <a:pt x="6951696" y="0"/>
                </a:lnTo>
                <a:lnTo>
                  <a:pt x="6951696" y="7021915"/>
                </a:lnTo>
                <a:lnTo>
                  <a:pt x="0" y="7021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57019" y="4118150"/>
            <a:ext cx="8973961" cy="271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1"/>
              </a:lnSpc>
            </a:pPr>
            <a:r>
              <a:rPr lang="en-US" sz="14059">
                <a:solidFill>
                  <a:srgbClr val="372A28"/>
                </a:solidFill>
                <a:latin typeface="TDTD아이스크림"/>
                <a:ea typeface="TDTD아이스크림"/>
                <a:cs typeface="TDTD아이스크림"/>
                <a:sym typeface="TDTD아이스크림"/>
              </a:rPr>
              <a:t>Sate  buatanku</a:t>
            </a:r>
          </a:p>
        </p:txBody>
      </p:sp>
      <p:sp>
        <p:nvSpPr>
          <p:cNvPr id="5" name="Rectangle 4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B62C647-9FD6-615F-08C7-E30C3F32A7AD}"/>
              </a:ext>
            </a:extLst>
          </p:cNvPr>
          <p:cNvSpPr/>
          <p:nvPr/>
        </p:nvSpPr>
        <p:spPr>
          <a:xfrm>
            <a:off x="9615642" y="6835600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rrow: Right 5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9C9C7D1-33F5-4096-A1F1-CA89B018E8DB}"/>
              </a:ext>
            </a:extLst>
          </p:cNvPr>
          <p:cNvSpPr/>
          <p:nvPr/>
        </p:nvSpPr>
        <p:spPr>
          <a:xfrm>
            <a:off x="9882342" y="696895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1E43A2FB-7291-7546-1216-0C00E6C7AEAE}"/>
              </a:ext>
            </a:extLst>
          </p:cNvPr>
          <p:cNvSpPr/>
          <p:nvPr/>
        </p:nvSpPr>
        <p:spPr>
          <a:xfrm rot="10800000">
            <a:off x="7006555" y="6835600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31ED75F-3EA3-5164-971F-40B426214567}"/>
              </a:ext>
            </a:extLst>
          </p:cNvPr>
          <p:cNvSpPr/>
          <p:nvPr/>
        </p:nvSpPr>
        <p:spPr>
          <a:xfrm rot="10800000">
            <a:off x="7273255" y="696895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32382" y="1714643"/>
            <a:ext cx="10011263" cy="6857715"/>
          </a:xfrm>
          <a:custGeom>
            <a:avLst/>
            <a:gdLst/>
            <a:ahLst/>
            <a:cxnLst/>
            <a:rect l="l" t="t" r="r" b="b"/>
            <a:pathLst>
              <a:path w="10011263" h="6857715">
                <a:moveTo>
                  <a:pt x="0" y="0"/>
                </a:moveTo>
                <a:lnTo>
                  <a:pt x="10011262" y="0"/>
                </a:lnTo>
                <a:lnTo>
                  <a:pt x="10011262" y="6857714"/>
                </a:lnTo>
                <a:lnTo>
                  <a:pt x="0" y="6857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1807" y="4213400"/>
            <a:ext cx="7600497" cy="309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7"/>
              </a:lnSpc>
            </a:pPr>
            <a:r>
              <a:rPr lang="en-US" sz="16010">
                <a:solidFill>
                  <a:srgbClr val="372A28"/>
                </a:solidFill>
                <a:latin typeface="TDTD아이스크림"/>
                <a:ea typeface="TDTD아이스크림"/>
                <a:cs typeface="TDTD아이스크림"/>
                <a:sym typeface="TDTD아이스크림"/>
              </a:rPr>
              <a:t>Sate Ayam</a:t>
            </a:r>
          </a:p>
        </p:txBody>
      </p:sp>
      <p:sp>
        <p:nvSpPr>
          <p:cNvPr id="4" name="Rectangle 3">
            <a:hlinkClick r:id="" action="ppaction://hlinkshowjump?jump=nextslide">
              <a:snd r:embed="rId3" name="click.wav"/>
            </a:hlinkClick>
            <a:extLst>
              <a:ext uri="{FF2B5EF4-FFF2-40B4-BE49-F238E27FC236}">
                <a16:creationId xmlns:a16="http://schemas.microsoft.com/office/drawing/2014/main" id="{D461A101-F7F4-0F9C-67FD-3DF9757AB022}"/>
              </a:ext>
            </a:extLst>
          </p:cNvPr>
          <p:cNvSpPr/>
          <p:nvPr/>
        </p:nvSpPr>
        <p:spPr>
          <a:xfrm>
            <a:off x="4971287" y="7761724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rrow: Right 4">
            <a:hlinkClick r:id="" action="ppaction://hlinkshowjump?jump=nextslide">
              <a:snd r:embed="rId3" name="click.wav"/>
            </a:hlinkClick>
            <a:extLst>
              <a:ext uri="{FF2B5EF4-FFF2-40B4-BE49-F238E27FC236}">
                <a16:creationId xmlns:a16="http://schemas.microsoft.com/office/drawing/2014/main" id="{4DFC518D-84E8-C715-408F-57A7F5FF6103}"/>
              </a:ext>
            </a:extLst>
          </p:cNvPr>
          <p:cNvSpPr/>
          <p:nvPr/>
        </p:nvSpPr>
        <p:spPr>
          <a:xfrm>
            <a:off x="5237987" y="7895074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hlinkClick r:id="" action="ppaction://hlinkshowjump?jump=previousslide">
              <a:snd r:embed="rId3" name="click.wav"/>
            </a:hlinkClick>
            <a:extLst>
              <a:ext uri="{FF2B5EF4-FFF2-40B4-BE49-F238E27FC236}">
                <a16:creationId xmlns:a16="http://schemas.microsoft.com/office/drawing/2014/main" id="{F276A8B5-62BD-1DD8-FD0F-194688312085}"/>
              </a:ext>
            </a:extLst>
          </p:cNvPr>
          <p:cNvSpPr/>
          <p:nvPr/>
        </p:nvSpPr>
        <p:spPr>
          <a:xfrm rot="10800000">
            <a:off x="2362200" y="7761724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previousslide">
              <a:snd r:embed="rId3" name="click.wav"/>
            </a:hlinkClick>
            <a:extLst>
              <a:ext uri="{FF2B5EF4-FFF2-40B4-BE49-F238E27FC236}">
                <a16:creationId xmlns:a16="http://schemas.microsoft.com/office/drawing/2014/main" id="{A0A71318-5D1E-0EE9-7C4A-42B8E39878D8}"/>
              </a:ext>
            </a:extLst>
          </p:cNvPr>
          <p:cNvSpPr/>
          <p:nvPr/>
        </p:nvSpPr>
        <p:spPr>
          <a:xfrm rot="10800000">
            <a:off x="2628900" y="7895074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99978" y="2040661"/>
            <a:ext cx="9059322" cy="6149015"/>
          </a:xfrm>
          <a:custGeom>
            <a:avLst/>
            <a:gdLst/>
            <a:ahLst/>
            <a:cxnLst/>
            <a:rect l="l" t="t" r="r" b="b"/>
            <a:pathLst>
              <a:path w="9059322" h="6149015">
                <a:moveTo>
                  <a:pt x="0" y="0"/>
                </a:moveTo>
                <a:lnTo>
                  <a:pt x="9059322" y="0"/>
                </a:lnTo>
                <a:lnTo>
                  <a:pt x="9059322" y="6149014"/>
                </a:lnTo>
                <a:lnTo>
                  <a:pt x="0" y="6149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1807" y="4251500"/>
            <a:ext cx="7354528" cy="325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85"/>
              </a:lnSpc>
            </a:pPr>
            <a:r>
              <a:rPr lang="en-US" sz="16835">
                <a:solidFill>
                  <a:srgbClr val="372A28"/>
                </a:solidFill>
                <a:latin typeface="TDTD아이스크림"/>
                <a:ea typeface="TDTD아이스크림"/>
                <a:cs typeface="TDTD아이스크림"/>
                <a:sym typeface="TDTD아이스크림"/>
              </a:rPr>
              <a:t>Sate Sapi</a:t>
            </a:r>
          </a:p>
        </p:txBody>
      </p:sp>
      <p:sp>
        <p:nvSpPr>
          <p:cNvPr id="6" name="Rectangle 5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BB2AB8A-C681-8FC8-C12F-7DE3EA307017}"/>
              </a:ext>
            </a:extLst>
          </p:cNvPr>
          <p:cNvSpPr/>
          <p:nvPr/>
        </p:nvSpPr>
        <p:spPr>
          <a:xfrm rot="10800000">
            <a:off x="3505200" y="7446746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60542F9D-E7F6-0372-DD02-27F604C5271D}"/>
              </a:ext>
            </a:extLst>
          </p:cNvPr>
          <p:cNvSpPr/>
          <p:nvPr/>
        </p:nvSpPr>
        <p:spPr>
          <a:xfrm rot="10800000">
            <a:off x="3771900" y="7580096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71520" y="1927613"/>
            <a:ext cx="16230600" cy="7718948"/>
          </a:xfrm>
          <a:custGeom>
            <a:avLst/>
            <a:gdLst/>
            <a:ahLst/>
            <a:cxnLst/>
            <a:rect l="l" t="t" r="r" b="b"/>
            <a:pathLst>
              <a:path w="16230600" h="7718948">
                <a:moveTo>
                  <a:pt x="0" y="0"/>
                </a:moveTo>
                <a:lnTo>
                  <a:pt x="16230600" y="0"/>
                </a:lnTo>
                <a:lnTo>
                  <a:pt x="16230600" y="7718949"/>
                </a:lnTo>
                <a:lnTo>
                  <a:pt x="0" y="7718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16356" y="2057400"/>
            <a:ext cx="9106058" cy="8229600"/>
          </a:xfrm>
          <a:custGeom>
            <a:avLst/>
            <a:gdLst/>
            <a:ahLst/>
            <a:cxnLst/>
            <a:rect l="l" t="t" r="r" b="b"/>
            <a:pathLst>
              <a:path w="9106058" h="8229600">
                <a:moveTo>
                  <a:pt x="0" y="0"/>
                </a:moveTo>
                <a:lnTo>
                  <a:pt x="9106059" y="0"/>
                </a:lnTo>
                <a:lnTo>
                  <a:pt x="91060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6172200"/>
            <a:ext cx="7276977" cy="4114800"/>
          </a:xfrm>
          <a:custGeom>
            <a:avLst/>
            <a:gdLst/>
            <a:ahLst/>
            <a:cxnLst/>
            <a:rect l="l" t="t" r="r" b="b"/>
            <a:pathLst>
              <a:path w="7276977" h="4114800">
                <a:moveTo>
                  <a:pt x="0" y="0"/>
                </a:moveTo>
                <a:lnTo>
                  <a:pt x="7276977" y="0"/>
                </a:lnTo>
                <a:lnTo>
                  <a:pt x="72769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83663" y="5143500"/>
            <a:ext cx="4243424" cy="5397042"/>
          </a:xfrm>
          <a:custGeom>
            <a:avLst/>
            <a:gdLst/>
            <a:ahLst/>
            <a:cxnLst/>
            <a:rect l="l" t="t" r="r" b="b"/>
            <a:pathLst>
              <a:path w="4243424" h="5397042">
                <a:moveTo>
                  <a:pt x="0" y="0"/>
                </a:moveTo>
                <a:lnTo>
                  <a:pt x="4243424" y="0"/>
                </a:lnTo>
                <a:lnTo>
                  <a:pt x="4243424" y="5397042"/>
                </a:lnTo>
                <a:lnTo>
                  <a:pt x="0" y="5397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3179" y="1088448"/>
            <a:ext cx="9404308" cy="322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29"/>
              </a:lnSpc>
            </a:pPr>
            <a:r>
              <a:rPr lang="en-US" sz="9092" b="1">
                <a:solidFill>
                  <a:srgbClr val="8B5FA6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KUE </a:t>
            </a:r>
          </a:p>
          <a:p>
            <a:pPr algn="l">
              <a:lnSpc>
                <a:spcPts val="12729"/>
              </a:lnSpc>
            </a:pPr>
            <a:r>
              <a:rPr lang="en-US" sz="9092" b="1">
                <a:solidFill>
                  <a:srgbClr val="8B5FA6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BUATAN IBUKU </a:t>
            </a:r>
          </a:p>
        </p:txBody>
      </p:sp>
      <p:sp>
        <p:nvSpPr>
          <p:cNvPr id="7" name="Rectangle 6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DBABE47D-B699-C562-B5CE-982D5413038A}"/>
              </a:ext>
            </a:extLst>
          </p:cNvPr>
          <p:cNvSpPr/>
          <p:nvPr/>
        </p:nvSpPr>
        <p:spPr>
          <a:xfrm>
            <a:off x="13921963" y="8648700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5F8FD699-F5BA-6CAE-9D10-9C36F8F97AA1}"/>
              </a:ext>
            </a:extLst>
          </p:cNvPr>
          <p:cNvSpPr/>
          <p:nvPr/>
        </p:nvSpPr>
        <p:spPr>
          <a:xfrm>
            <a:off x="14188663" y="878205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0D406C0-92B5-3A64-0B6B-962B3558EC6D}"/>
              </a:ext>
            </a:extLst>
          </p:cNvPr>
          <p:cNvSpPr/>
          <p:nvPr/>
        </p:nvSpPr>
        <p:spPr>
          <a:xfrm rot="10800000">
            <a:off x="11312876" y="8648700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B84096CC-BA8B-ED9B-7199-1062264884BF}"/>
              </a:ext>
            </a:extLst>
          </p:cNvPr>
          <p:cNvSpPr/>
          <p:nvPr/>
        </p:nvSpPr>
        <p:spPr>
          <a:xfrm rot="10800000">
            <a:off x="11579576" y="878205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0653" y="1756394"/>
            <a:ext cx="11155775" cy="457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4"/>
              </a:lnSpc>
            </a:pPr>
            <a:r>
              <a:rPr lang="en-US" sz="13441" b="1" spc="-564">
                <a:solidFill>
                  <a:srgbClr val="ED1C24"/>
                </a:solidFill>
                <a:latin typeface="Solway Bold"/>
                <a:ea typeface="Solway Bold"/>
                <a:cs typeface="Solway Bold"/>
                <a:sym typeface="Solway Bold"/>
              </a:rPr>
              <a:t>Jus Buah yang Menyehatkan</a:t>
            </a:r>
          </a:p>
        </p:txBody>
      </p:sp>
      <p:sp>
        <p:nvSpPr>
          <p:cNvPr id="3" name="Freeform 3"/>
          <p:cNvSpPr/>
          <p:nvPr/>
        </p:nvSpPr>
        <p:spPr>
          <a:xfrm>
            <a:off x="1470861" y="4272365"/>
            <a:ext cx="2813494" cy="4114800"/>
          </a:xfrm>
          <a:custGeom>
            <a:avLst/>
            <a:gdLst/>
            <a:ahLst/>
            <a:cxnLst/>
            <a:rect l="l" t="t" r="r" b="b"/>
            <a:pathLst>
              <a:path w="2813494" h="4114800">
                <a:moveTo>
                  <a:pt x="0" y="0"/>
                </a:moveTo>
                <a:lnTo>
                  <a:pt x="2813495" y="0"/>
                </a:lnTo>
                <a:lnTo>
                  <a:pt x="28134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77987" y="4246107"/>
            <a:ext cx="2899630" cy="2660410"/>
          </a:xfrm>
          <a:custGeom>
            <a:avLst/>
            <a:gdLst/>
            <a:ahLst/>
            <a:cxnLst/>
            <a:rect l="l" t="t" r="r" b="b"/>
            <a:pathLst>
              <a:path w="2899630" h="2660410">
                <a:moveTo>
                  <a:pt x="0" y="0"/>
                </a:moveTo>
                <a:lnTo>
                  <a:pt x="2899630" y="0"/>
                </a:lnTo>
                <a:lnTo>
                  <a:pt x="2899630" y="2660411"/>
                </a:lnTo>
                <a:lnTo>
                  <a:pt x="0" y="2660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03646" y="6475222"/>
            <a:ext cx="3549015" cy="4114800"/>
          </a:xfrm>
          <a:custGeom>
            <a:avLst/>
            <a:gdLst/>
            <a:ahLst/>
            <a:cxnLst/>
            <a:rect l="l" t="t" r="r" b="b"/>
            <a:pathLst>
              <a:path w="3549015" h="4114800">
                <a:moveTo>
                  <a:pt x="0" y="0"/>
                </a:moveTo>
                <a:lnTo>
                  <a:pt x="3549015" y="0"/>
                </a:lnTo>
                <a:lnTo>
                  <a:pt x="35490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79776" y="7337813"/>
            <a:ext cx="2875216" cy="4114800"/>
          </a:xfrm>
          <a:custGeom>
            <a:avLst/>
            <a:gdLst/>
            <a:ahLst/>
            <a:cxnLst/>
            <a:rect l="l" t="t" r="r" b="b"/>
            <a:pathLst>
              <a:path w="2875216" h="4114800">
                <a:moveTo>
                  <a:pt x="0" y="0"/>
                </a:moveTo>
                <a:lnTo>
                  <a:pt x="2875216" y="0"/>
                </a:lnTo>
                <a:lnTo>
                  <a:pt x="287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41310" y="2791718"/>
            <a:ext cx="2386584" cy="4114800"/>
          </a:xfrm>
          <a:custGeom>
            <a:avLst/>
            <a:gdLst/>
            <a:ahLst/>
            <a:cxnLst/>
            <a:rect l="l" t="t" r="r" b="b"/>
            <a:pathLst>
              <a:path w="2386584" h="4114800">
                <a:moveTo>
                  <a:pt x="0" y="0"/>
                </a:moveTo>
                <a:lnTo>
                  <a:pt x="2386584" y="0"/>
                </a:lnTo>
                <a:lnTo>
                  <a:pt x="23865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53439" y="4707235"/>
            <a:ext cx="4975741" cy="6049534"/>
          </a:xfrm>
          <a:custGeom>
            <a:avLst/>
            <a:gdLst/>
            <a:ahLst/>
            <a:cxnLst/>
            <a:rect l="l" t="t" r="r" b="b"/>
            <a:pathLst>
              <a:path w="4975741" h="6049534">
                <a:moveTo>
                  <a:pt x="0" y="0"/>
                </a:moveTo>
                <a:lnTo>
                  <a:pt x="4975742" y="0"/>
                </a:lnTo>
                <a:lnTo>
                  <a:pt x="4975742" y="6049533"/>
                </a:lnTo>
                <a:lnTo>
                  <a:pt x="0" y="6049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60075" y="7200900"/>
            <a:ext cx="2823781" cy="4114800"/>
          </a:xfrm>
          <a:custGeom>
            <a:avLst/>
            <a:gdLst/>
            <a:ahLst/>
            <a:cxnLst/>
            <a:rect l="l" t="t" r="r" b="b"/>
            <a:pathLst>
              <a:path w="2823781" h="4114800">
                <a:moveTo>
                  <a:pt x="0" y="0"/>
                </a:moveTo>
                <a:lnTo>
                  <a:pt x="2823782" y="0"/>
                </a:lnTo>
                <a:lnTo>
                  <a:pt x="2823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98177" y="8193303"/>
            <a:ext cx="2961898" cy="3259311"/>
          </a:xfrm>
          <a:custGeom>
            <a:avLst/>
            <a:gdLst/>
            <a:ahLst/>
            <a:cxnLst/>
            <a:rect l="l" t="t" r="r" b="b"/>
            <a:pathLst>
              <a:path w="2961898" h="3259311">
                <a:moveTo>
                  <a:pt x="0" y="0"/>
                </a:moveTo>
                <a:lnTo>
                  <a:pt x="2961898" y="0"/>
                </a:lnTo>
                <a:lnTo>
                  <a:pt x="2961898" y="3259310"/>
                </a:lnTo>
                <a:lnTo>
                  <a:pt x="0" y="32593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907481" y="8193303"/>
            <a:ext cx="2738208" cy="3319040"/>
          </a:xfrm>
          <a:custGeom>
            <a:avLst/>
            <a:gdLst/>
            <a:ahLst/>
            <a:cxnLst/>
            <a:rect l="l" t="t" r="r" b="b"/>
            <a:pathLst>
              <a:path w="2738208" h="3319040">
                <a:moveTo>
                  <a:pt x="0" y="0"/>
                </a:moveTo>
                <a:lnTo>
                  <a:pt x="2738208" y="0"/>
                </a:lnTo>
                <a:lnTo>
                  <a:pt x="2738208" y="3319039"/>
                </a:lnTo>
                <a:lnTo>
                  <a:pt x="0" y="33190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Rectangle 11">
            <a:hlinkClick r:id="" action="ppaction://hlinkshowjump?jump=nextslide">
              <a:snd r:embed="rId20" name="click.wav"/>
            </a:hlinkClick>
            <a:extLst>
              <a:ext uri="{FF2B5EF4-FFF2-40B4-BE49-F238E27FC236}">
                <a16:creationId xmlns:a16="http://schemas.microsoft.com/office/drawing/2014/main" id="{C22F782F-77BE-C5A9-8357-5B73098E4196}"/>
              </a:ext>
            </a:extLst>
          </p:cNvPr>
          <p:cNvSpPr/>
          <p:nvPr/>
        </p:nvSpPr>
        <p:spPr>
          <a:xfrm>
            <a:off x="9642290" y="6973202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hlinkClick r:id="" action="ppaction://hlinkshowjump?jump=nextslide">
              <a:snd r:embed="rId20" name="click.wav"/>
            </a:hlinkClick>
            <a:extLst>
              <a:ext uri="{FF2B5EF4-FFF2-40B4-BE49-F238E27FC236}">
                <a16:creationId xmlns:a16="http://schemas.microsoft.com/office/drawing/2014/main" id="{25EB7D3C-0EF5-0C31-2E54-CBDCFF3F07BC}"/>
              </a:ext>
            </a:extLst>
          </p:cNvPr>
          <p:cNvSpPr/>
          <p:nvPr/>
        </p:nvSpPr>
        <p:spPr>
          <a:xfrm>
            <a:off x="9908990" y="7106552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hlinkClick r:id="" action="ppaction://hlinkshowjump?jump=previousslide">
              <a:snd r:embed="rId20" name="click.wav"/>
            </a:hlinkClick>
            <a:extLst>
              <a:ext uri="{FF2B5EF4-FFF2-40B4-BE49-F238E27FC236}">
                <a16:creationId xmlns:a16="http://schemas.microsoft.com/office/drawing/2014/main" id="{63B1177A-06CA-CA9F-10F0-4404F7F232CD}"/>
              </a:ext>
            </a:extLst>
          </p:cNvPr>
          <p:cNvSpPr/>
          <p:nvPr/>
        </p:nvSpPr>
        <p:spPr>
          <a:xfrm rot="10800000">
            <a:off x="7033203" y="6973202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rrow: Right 14">
            <a:hlinkClick r:id="" action="ppaction://hlinkshowjump?jump=previousslide">
              <a:snd r:embed="rId20" name="click.wav"/>
            </a:hlinkClick>
            <a:extLst>
              <a:ext uri="{FF2B5EF4-FFF2-40B4-BE49-F238E27FC236}">
                <a16:creationId xmlns:a16="http://schemas.microsoft.com/office/drawing/2014/main" id="{D4B9B608-9E43-02FB-8231-7E6B2F41787D}"/>
              </a:ext>
            </a:extLst>
          </p:cNvPr>
          <p:cNvSpPr/>
          <p:nvPr/>
        </p:nvSpPr>
        <p:spPr>
          <a:xfrm rot="10800000">
            <a:off x="7299903" y="7106552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1848">
            <a:off x="1184906" y="819365"/>
            <a:ext cx="5719808" cy="8334874"/>
          </a:xfrm>
          <a:custGeom>
            <a:avLst/>
            <a:gdLst/>
            <a:ahLst/>
            <a:cxnLst/>
            <a:rect l="l" t="t" r="r" b="b"/>
            <a:pathLst>
              <a:path w="5719808" h="8334874">
                <a:moveTo>
                  <a:pt x="0" y="0"/>
                </a:moveTo>
                <a:lnTo>
                  <a:pt x="5719808" y="0"/>
                </a:lnTo>
                <a:lnTo>
                  <a:pt x="5719808" y="8334875"/>
                </a:lnTo>
                <a:lnTo>
                  <a:pt x="0" y="8334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32426" y="3298207"/>
            <a:ext cx="9226874" cy="274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13"/>
              </a:lnSpc>
            </a:pPr>
            <a:r>
              <a:rPr lang="en-US" sz="11443" b="1">
                <a:solidFill>
                  <a:srgbClr val="ED2524"/>
                </a:solidFill>
                <a:latin typeface="Solway Bold"/>
                <a:ea typeface="Solway Bold"/>
                <a:cs typeface="Solway Bold"/>
                <a:sym typeface="Solway Bold"/>
              </a:rPr>
              <a:t>Aku strawberry!</a:t>
            </a:r>
          </a:p>
        </p:txBody>
      </p:sp>
      <p:sp>
        <p:nvSpPr>
          <p:cNvPr id="4" name="Rectangle 3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829A58AE-77B7-52DF-DEB7-05C36569BB59}"/>
              </a:ext>
            </a:extLst>
          </p:cNvPr>
          <p:cNvSpPr/>
          <p:nvPr/>
        </p:nvSpPr>
        <p:spPr>
          <a:xfrm>
            <a:off x="12743687" y="7277100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rrow: Right 4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07C598A0-28E9-F674-41A0-D363869B5FD6}"/>
              </a:ext>
            </a:extLst>
          </p:cNvPr>
          <p:cNvSpPr/>
          <p:nvPr/>
        </p:nvSpPr>
        <p:spPr>
          <a:xfrm>
            <a:off x="13010387" y="741045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C005AD6-1229-7A73-2EA9-380471C75D9F}"/>
              </a:ext>
            </a:extLst>
          </p:cNvPr>
          <p:cNvSpPr/>
          <p:nvPr/>
        </p:nvSpPr>
        <p:spPr>
          <a:xfrm rot="10800000">
            <a:off x="10134600" y="7277100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249C06F-F57B-83D7-F742-F8FEBE93903A}"/>
              </a:ext>
            </a:extLst>
          </p:cNvPr>
          <p:cNvSpPr/>
          <p:nvPr/>
        </p:nvSpPr>
        <p:spPr>
          <a:xfrm rot="10800000">
            <a:off x="10401300" y="741045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23111"/>
            <a:ext cx="9226874" cy="274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13"/>
              </a:lnSpc>
            </a:pPr>
            <a:r>
              <a:rPr lang="en-US" sz="11443" b="1">
                <a:solidFill>
                  <a:srgbClr val="EECE36"/>
                </a:solidFill>
                <a:latin typeface="Solway Bold"/>
                <a:ea typeface="Solway Bold"/>
                <a:cs typeface="Solway Bold"/>
                <a:sym typeface="Solway Bold"/>
              </a:rPr>
              <a:t>Aku </a:t>
            </a:r>
          </a:p>
          <a:p>
            <a:pPr algn="ctr">
              <a:lnSpc>
                <a:spcPts val="10413"/>
              </a:lnSpc>
            </a:pPr>
            <a:r>
              <a:rPr lang="en-US" sz="11443" b="1">
                <a:solidFill>
                  <a:srgbClr val="EECE36"/>
                </a:solidFill>
                <a:latin typeface="Solway Bold"/>
                <a:ea typeface="Solway Bold"/>
                <a:cs typeface="Solway Bold"/>
                <a:sym typeface="Solway Bold"/>
              </a:rPr>
              <a:t>Pisang!</a:t>
            </a:r>
          </a:p>
        </p:txBody>
      </p:sp>
      <p:sp>
        <p:nvSpPr>
          <p:cNvPr id="3" name="Freeform 3"/>
          <p:cNvSpPr/>
          <p:nvPr/>
        </p:nvSpPr>
        <p:spPr>
          <a:xfrm>
            <a:off x="10971751" y="701022"/>
            <a:ext cx="5153274" cy="8884955"/>
          </a:xfrm>
          <a:custGeom>
            <a:avLst/>
            <a:gdLst/>
            <a:ahLst/>
            <a:cxnLst/>
            <a:rect l="l" t="t" r="r" b="b"/>
            <a:pathLst>
              <a:path w="5153274" h="8884955">
                <a:moveTo>
                  <a:pt x="0" y="0"/>
                </a:moveTo>
                <a:lnTo>
                  <a:pt x="5153274" y="0"/>
                </a:lnTo>
                <a:lnTo>
                  <a:pt x="5153274" y="8884956"/>
                </a:lnTo>
                <a:lnTo>
                  <a:pt x="0" y="8884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D2DFB024-8677-0831-59D6-8970DFD1514C}"/>
              </a:ext>
            </a:extLst>
          </p:cNvPr>
          <p:cNvSpPr/>
          <p:nvPr/>
        </p:nvSpPr>
        <p:spPr>
          <a:xfrm>
            <a:off x="5961887" y="7658100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rrow: Right 4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4523D3A0-D11D-0F6E-8701-0F43B4A48C52}"/>
              </a:ext>
            </a:extLst>
          </p:cNvPr>
          <p:cNvSpPr/>
          <p:nvPr/>
        </p:nvSpPr>
        <p:spPr>
          <a:xfrm>
            <a:off x="6228587" y="779145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BFF03FBB-0A37-7CF1-49B4-527CB2005AD5}"/>
              </a:ext>
            </a:extLst>
          </p:cNvPr>
          <p:cNvSpPr/>
          <p:nvPr/>
        </p:nvSpPr>
        <p:spPr>
          <a:xfrm rot="10800000">
            <a:off x="3352800" y="7658100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56D083D4-EDA3-8361-5BAA-6EB1EEB552D7}"/>
              </a:ext>
            </a:extLst>
          </p:cNvPr>
          <p:cNvSpPr/>
          <p:nvPr/>
        </p:nvSpPr>
        <p:spPr>
          <a:xfrm rot="10800000">
            <a:off x="3619500" y="779145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18883" y="3298207"/>
            <a:ext cx="9440417" cy="274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13"/>
              </a:lnSpc>
            </a:pPr>
            <a:r>
              <a:rPr lang="en-US" sz="11443" b="1">
                <a:solidFill>
                  <a:srgbClr val="8DB936"/>
                </a:solidFill>
                <a:latin typeface="Solway Bold"/>
                <a:ea typeface="Solway Bold"/>
                <a:cs typeface="Solway Bold"/>
                <a:sym typeface="Solway Bold"/>
              </a:rPr>
              <a:t>Aku</a:t>
            </a:r>
          </a:p>
          <a:p>
            <a:pPr algn="ctr">
              <a:lnSpc>
                <a:spcPts val="10413"/>
              </a:lnSpc>
            </a:pPr>
            <a:r>
              <a:rPr lang="en-US" sz="11443" b="1">
                <a:solidFill>
                  <a:srgbClr val="8DB936"/>
                </a:solidFill>
                <a:latin typeface="Solway Bold"/>
                <a:ea typeface="Solway Bold"/>
                <a:cs typeface="Solway Bold"/>
                <a:sym typeface="Solway Bold"/>
              </a:rPr>
              <a:t>Apel!</a:t>
            </a:r>
          </a:p>
        </p:txBody>
      </p:sp>
      <p:sp>
        <p:nvSpPr>
          <p:cNvPr id="3" name="Freeform 3"/>
          <p:cNvSpPr/>
          <p:nvPr/>
        </p:nvSpPr>
        <p:spPr>
          <a:xfrm rot="633494">
            <a:off x="1649009" y="866883"/>
            <a:ext cx="6670963" cy="8086016"/>
          </a:xfrm>
          <a:custGeom>
            <a:avLst/>
            <a:gdLst/>
            <a:ahLst/>
            <a:cxnLst/>
            <a:rect l="l" t="t" r="r" b="b"/>
            <a:pathLst>
              <a:path w="6670963" h="8086016">
                <a:moveTo>
                  <a:pt x="0" y="0"/>
                </a:moveTo>
                <a:lnTo>
                  <a:pt x="6670963" y="0"/>
                </a:lnTo>
                <a:lnTo>
                  <a:pt x="6670963" y="8086016"/>
                </a:lnTo>
                <a:lnTo>
                  <a:pt x="0" y="8086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 3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C74D5AB-87A4-2AAE-AAE0-385455C81E6C}"/>
              </a:ext>
            </a:extLst>
          </p:cNvPr>
          <p:cNvSpPr/>
          <p:nvPr/>
        </p:nvSpPr>
        <p:spPr>
          <a:xfrm>
            <a:off x="12896087" y="7200900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rrow: Right 4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04D3A56B-CC54-68D3-6CFC-623B029FB792}"/>
              </a:ext>
            </a:extLst>
          </p:cNvPr>
          <p:cNvSpPr/>
          <p:nvPr/>
        </p:nvSpPr>
        <p:spPr>
          <a:xfrm>
            <a:off x="13162787" y="733425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38FA8B01-1427-522C-A5F1-57B49AB11C3C}"/>
              </a:ext>
            </a:extLst>
          </p:cNvPr>
          <p:cNvSpPr/>
          <p:nvPr/>
        </p:nvSpPr>
        <p:spPr>
          <a:xfrm rot="10800000">
            <a:off x="10287000" y="7200900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B37FADDB-92B7-CADD-FC64-DAF989F8C3B5}"/>
              </a:ext>
            </a:extLst>
          </p:cNvPr>
          <p:cNvSpPr/>
          <p:nvPr/>
        </p:nvSpPr>
        <p:spPr>
          <a:xfrm rot="10800000">
            <a:off x="10553700" y="733425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3110">
            <a:off x="7499110" y="7565815"/>
            <a:ext cx="1802626" cy="7000490"/>
          </a:xfrm>
          <a:custGeom>
            <a:avLst/>
            <a:gdLst/>
            <a:ahLst/>
            <a:cxnLst/>
            <a:rect l="l" t="t" r="r" b="b"/>
            <a:pathLst>
              <a:path w="1802626" h="7000490">
                <a:moveTo>
                  <a:pt x="0" y="0"/>
                </a:moveTo>
                <a:lnTo>
                  <a:pt x="1802626" y="0"/>
                </a:lnTo>
                <a:lnTo>
                  <a:pt x="1802626" y="7000490"/>
                </a:lnTo>
                <a:lnTo>
                  <a:pt x="0" y="700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830032">
            <a:off x="15555297" y="8522150"/>
            <a:ext cx="3408005" cy="3292985"/>
          </a:xfrm>
          <a:custGeom>
            <a:avLst/>
            <a:gdLst/>
            <a:ahLst/>
            <a:cxnLst/>
            <a:rect l="l" t="t" r="r" b="b"/>
            <a:pathLst>
              <a:path w="3408005" h="3292985">
                <a:moveTo>
                  <a:pt x="0" y="0"/>
                </a:moveTo>
                <a:lnTo>
                  <a:pt x="3408006" y="0"/>
                </a:lnTo>
                <a:lnTo>
                  <a:pt x="3408006" y="3292985"/>
                </a:lnTo>
                <a:lnTo>
                  <a:pt x="0" y="329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537639" y="-3962400"/>
            <a:ext cx="27363278" cy="8229600"/>
            <a:chOff x="0" y="0"/>
            <a:chExt cx="36484370" cy="1097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06197" cy="10972800"/>
            </a:xfrm>
            <a:custGeom>
              <a:avLst/>
              <a:gdLst/>
              <a:ahLst/>
              <a:cxnLst/>
              <a:rect l="l" t="t" r="r" b="b"/>
              <a:pathLst>
                <a:path w="20606197" h="10972800">
                  <a:moveTo>
                    <a:pt x="0" y="0"/>
                  </a:moveTo>
                  <a:lnTo>
                    <a:pt x="20606197" y="0"/>
                  </a:lnTo>
                  <a:lnTo>
                    <a:pt x="20606197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5878173" y="0"/>
              <a:ext cx="20606197" cy="10972800"/>
            </a:xfrm>
            <a:custGeom>
              <a:avLst/>
              <a:gdLst/>
              <a:ahLst/>
              <a:cxnLst/>
              <a:rect l="l" t="t" r="r" b="b"/>
              <a:pathLst>
                <a:path w="20606197" h="10972800">
                  <a:moveTo>
                    <a:pt x="20606197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20606197" y="10972800"/>
                  </a:lnTo>
                  <a:lnTo>
                    <a:pt x="20606197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782150">
            <a:off x="14510376" y="2750242"/>
            <a:ext cx="3904969" cy="5853795"/>
          </a:xfrm>
          <a:custGeom>
            <a:avLst/>
            <a:gdLst/>
            <a:ahLst/>
            <a:cxnLst/>
            <a:rect l="l" t="t" r="r" b="b"/>
            <a:pathLst>
              <a:path w="3904969" h="5853795">
                <a:moveTo>
                  <a:pt x="0" y="0"/>
                </a:moveTo>
                <a:lnTo>
                  <a:pt x="3904969" y="0"/>
                </a:lnTo>
                <a:lnTo>
                  <a:pt x="3904969" y="5853795"/>
                </a:lnTo>
                <a:lnTo>
                  <a:pt x="0" y="5853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73872">
            <a:off x="10422606" y="7120998"/>
            <a:ext cx="4793929" cy="3696027"/>
          </a:xfrm>
          <a:custGeom>
            <a:avLst/>
            <a:gdLst/>
            <a:ahLst/>
            <a:cxnLst/>
            <a:rect l="l" t="t" r="r" b="b"/>
            <a:pathLst>
              <a:path w="4793929" h="3696027">
                <a:moveTo>
                  <a:pt x="0" y="0"/>
                </a:moveTo>
                <a:lnTo>
                  <a:pt x="4793929" y="0"/>
                </a:lnTo>
                <a:lnTo>
                  <a:pt x="4793929" y="3696027"/>
                </a:lnTo>
                <a:lnTo>
                  <a:pt x="0" y="3696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127895">
            <a:off x="12649852" y="-2139694"/>
            <a:ext cx="4487045" cy="5392543"/>
          </a:xfrm>
          <a:custGeom>
            <a:avLst/>
            <a:gdLst/>
            <a:ahLst/>
            <a:cxnLst/>
            <a:rect l="l" t="t" r="r" b="b"/>
            <a:pathLst>
              <a:path w="4487045" h="5392543">
                <a:moveTo>
                  <a:pt x="0" y="0"/>
                </a:moveTo>
                <a:lnTo>
                  <a:pt x="4487045" y="0"/>
                </a:lnTo>
                <a:lnTo>
                  <a:pt x="4487045" y="5392543"/>
                </a:lnTo>
                <a:lnTo>
                  <a:pt x="0" y="5392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590312">
            <a:off x="15195129" y="-2520156"/>
            <a:ext cx="4732652" cy="5345112"/>
          </a:xfrm>
          <a:custGeom>
            <a:avLst/>
            <a:gdLst/>
            <a:ahLst/>
            <a:cxnLst/>
            <a:rect l="l" t="t" r="r" b="b"/>
            <a:pathLst>
              <a:path w="4732652" h="5345112">
                <a:moveTo>
                  <a:pt x="0" y="0"/>
                </a:moveTo>
                <a:lnTo>
                  <a:pt x="4732652" y="0"/>
                </a:lnTo>
                <a:lnTo>
                  <a:pt x="4732652" y="5345112"/>
                </a:lnTo>
                <a:lnTo>
                  <a:pt x="0" y="53451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135598">
            <a:off x="2074042" y="-255694"/>
            <a:ext cx="2755481" cy="3995455"/>
          </a:xfrm>
          <a:custGeom>
            <a:avLst/>
            <a:gdLst/>
            <a:ahLst/>
            <a:cxnLst/>
            <a:rect l="l" t="t" r="r" b="b"/>
            <a:pathLst>
              <a:path w="2755481" h="3995455">
                <a:moveTo>
                  <a:pt x="0" y="0"/>
                </a:moveTo>
                <a:lnTo>
                  <a:pt x="2755480" y="0"/>
                </a:lnTo>
                <a:lnTo>
                  <a:pt x="2755480" y="3995455"/>
                </a:lnTo>
                <a:lnTo>
                  <a:pt x="0" y="39954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465" r="-4465"/>
            </a:stretch>
          </a:blipFill>
        </p:spPr>
      </p:sp>
      <p:sp>
        <p:nvSpPr>
          <p:cNvPr id="12" name="Freeform 12"/>
          <p:cNvSpPr/>
          <p:nvPr/>
        </p:nvSpPr>
        <p:spPr>
          <a:xfrm rot="2550743" flipH="1">
            <a:off x="2965155" y="6419402"/>
            <a:ext cx="4485459" cy="5677796"/>
          </a:xfrm>
          <a:custGeom>
            <a:avLst/>
            <a:gdLst/>
            <a:ahLst/>
            <a:cxnLst/>
            <a:rect l="l" t="t" r="r" b="b"/>
            <a:pathLst>
              <a:path w="4485459" h="5677796">
                <a:moveTo>
                  <a:pt x="4485459" y="0"/>
                </a:moveTo>
                <a:lnTo>
                  <a:pt x="0" y="0"/>
                </a:lnTo>
                <a:lnTo>
                  <a:pt x="0" y="5677796"/>
                </a:lnTo>
                <a:lnTo>
                  <a:pt x="4485459" y="5677796"/>
                </a:lnTo>
                <a:lnTo>
                  <a:pt x="448545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751593">
            <a:off x="-779743" y="5426010"/>
            <a:ext cx="3833677" cy="6327940"/>
          </a:xfrm>
          <a:custGeom>
            <a:avLst/>
            <a:gdLst/>
            <a:ahLst/>
            <a:cxnLst/>
            <a:rect l="l" t="t" r="r" b="b"/>
            <a:pathLst>
              <a:path w="3833677" h="6327940">
                <a:moveTo>
                  <a:pt x="0" y="0"/>
                </a:moveTo>
                <a:lnTo>
                  <a:pt x="3833676" y="0"/>
                </a:lnTo>
                <a:lnTo>
                  <a:pt x="3833676" y="6327939"/>
                </a:lnTo>
                <a:lnTo>
                  <a:pt x="0" y="6327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799371">
            <a:off x="16301" y="1134347"/>
            <a:ext cx="4197976" cy="6597997"/>
          </a:xfrm>
          <a:custGeom>
            <a:avLst/>
            <a:gdLst/>
            <a:ahLst/>
            <a:cxnLst/>
            <a:rect l="l" t="t" r="r" b="b"/>
            <a:pathLst>
              <a:path w="4197976" h="6597997">
                <a:moveTo>
                  <a:pt x="0" y="0"/>
                </a:moveTo>
                <a:lnTo>
                  <a:pt x="4197976" y="0"/>
                </a:lnTo>
                <a:lnTo>
                  <a:pt x="4197976" y="6597997"/>
                </a:lnTo>
                <a:lnTo>
                  <a:pt x="0" y="6597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4054314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3" y="0"/>
                </a:lnTo>
                <a:lnTo>
                  <a:pt x="758063" y="758063"/>
                </a:lnTo>
                <a:lnTo>
                  <a:pt x="0" y="75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58063" y="9410579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4" y="0"/>
                </a:lnTo>
                <a:lnTo>
                  <a:pt x="758064" y="758063"/>
                </a:lnTo>
                <a:lnTo>
                  <a:pt x="0" y="75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96530" y="8589980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3" y="0"/>
                </a:lnTo>
                <a:lnTo>
                  <a:pt x="758063" y="758063"/>
                </a:lnTo>
                <a:lnTo>
                  <a:pt x="0" y="75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457383" y="8879268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3" y="0"/>
                </a:lnTo>
                <a:lnTo>
                  <a:pt x="758063" y="758064"/>
                </a:lnTo>
                <a:lnTo>
                  <a:pt x="0" y="7580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501237" y="9410579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3" y="0"/>
                </a:lnTo>
                <a:lnTo>
                  <a:pt x="758063" y="758063"/>
                </a:lnTo>
                <a:lnTo>
                  <a:pt x="0" y="75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182423" y="5650136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4" y="0"/>
                </a:lnTo>
                <a:lnTo>
                  <a:pt x="758064" y="758063"/>
                </a:lnTo>
                <a:lnTo>
                  <a:pt x="0" y="75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872107" y="1742034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3" y="0"/>
                </a:lnTo>
                <a:lnTo>
                  <a:pt x="758063" y="758063"/>
                </a:lnTo>
                <a:lnTo>
                  <a:pt x="0" y="75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836415" y="6866834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3" y="0"/>
                </a:lnTo>
                <a:lnTo>
                  <a:pt x="758063" y="758064"/>
                </a:lnTo>
                <a:lnTo>
                  <a:pt x="0" y="7580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604355" y="3296250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3" y="0"/>
                </a:lnTo>
                <a:lnTo>
                  <a:pt x="758063" y="758064"/>
                </a:lnTo>
                <a:lnTo>
                  <a:pt x="0" y="7580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738466" y="5838833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4" y="0"/>
                </a:lnTo>
                <a:lnTo>
                  <a:pt x="758064" y="758063"/>
                </a:lnTo>
                <a:lnTo>
                  <a:pt x="0" y="75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494707" y="8652515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3" y="0"/>
                </a:lnTo>
                <a:lnTo>
                  <a:pt x="758063" y="758064"/>
                </a:lnTo>
                <a:lnTo>
                  <a:pt x="0" y="7580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746697" y="7245866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4" y="0"/>
                </a:lnTo>
                <a:lnTo>
                  <a:pt x="758064" y="758063"/>
                </a:lnTo>
                <a:lnTo>
                  <a:pt x="0" y="75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496530" y="296042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3" y="0"/>
                </a:lnTo>
                <a:lnTo>
                  <a:pt x="758063" y="758063"/>
                </a:lnTo>
                <a:lnTo>
                  <a:pt x="0" y="75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400423" y="9348043"/>
            <a:ext cx="758063" cy="758063"/>
          </a:xfrm>
          <a:custGeom>
            <a:avLst/>
            <a:gdLst/>
            <a:ahLst/>
            <a:cxnLst/>
            <a:rect l="l" t="t" r="r" b="b"/>
            <a:pathLst>
              <a:path w="758063" h="758063">
                <a:moveTo>
                  <a:pt x="0" y="0"/>
                </a:moveTo>
                <a:lnTo>
                  <a:pt x="758063" y="0"/>
                </a:lnTo>
                <a:lnTo>
                  <a:pt x="758063" y="758063"/>
                </a:lnTo>
                <a:lnTo>
                  <a:pt x="0" y="75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085951" y="2428998"/>
            <a:ext cx="12145071" cy="537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18"/>
              </a:lnSpc>
            </a:pPr>
            <a:r>
              <a:rPr lang="en-US" sz="19027">
                <a:solidFill>
                  <a:srgbClr val="372A28"/>
                </a:solidFill>
                <a:latin typeface="TDTD아이스크림"/>
                <a:ea typeface="TDTD아이스크림"/>
                <a:cs typeface="TDTD아이스크림"/>
                <a:sym typeface="TDTD아이스크림"/>
              </a:rPr>
              <a:t>Sayuran membuat sehat</a:t>
            </a:r>
          </a:p>
        </p:txBody>
      </p:sp>
      <p:sp>
        <p:nvSpPr>
          <p:cNvPr id="30" name="Rectangle 29">
            <a:hlinkClick r:id="" action="ppaction://hlinkshowjump?jump=nextslide">
              <a:snd r:embed="rId15" name="click.wav"/>
            </a:hlinkClick>
            <a:extLst>
              <a:ext uri="{FF2B5EF4-FFF2-40B4-BE49-F238E27FC236}">
                <a16:creationId xmlns:a16="http://schemas.microsoft.com/office/drawing/2014/main" id="{786703DE-4C4D-7AE2-0041-4454B96A0BFE}"/>
              </a:ext>
            </a:extLst>
          </p:cNvPr>
          <p:cNvSpPr/>
          <p:nvPr/>
        </p:nvSpPr>
        <p:spPr>
          <a:xfrm>
            <a:off x="9378898" y="7570726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hlinkClick r:id="" action="ppaction://hlinkshowjump?jump=nextslide">
              <a:snd r:embed="rId15" name="click.wav"/>
            </a:hlinkClick>
            <a:extLst>
              <a:ext uri="{FF2B5EF4-FFF2-40B4-BE49-F238E27FC236}">
                <a16:creationId xmlns:a16="http://schemas.microsoft.com/office/drawing/2014/main" id="{09FD7CC1-7A15-D1A1-A94D-E7B01CCB605E}"/>
              </a:ext>
            </a:extLst>
          </p:cNvPr>
          <p:cNvSpPr/>
          <p:nvPr/>
        </p:nvSpPr>
        <p:spPr>
          <a:xfrm>
            <a:off x="9645598" y="7704076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hlinkClick r:id="" action="ppaction://hlinkshowjump?jump=previousslide">
              <a:snd r:embed="rId15" name="click.wav"/>
            </a:hlinkClick>
            <a:extLst>
              <a:ext uri="{FF2B5EF4-FFF2-40B4-BE49-F238E27FC236}">
                <a16:creationId xmlns:a16="http://schemas.microsoft.com/office/drawing/2014/main" id="{11226036-4A8A-8034-C12E-983BC17AABFA}"/>
              </a:ext>
            </a:extLst>
          </p:cNvPr>
          <p:cNvSpPr/>
          <p:nvPr/>
        </p:nvSpPr>
        <p:spPr>
          <a:xfrm rot="10800000">
            <a:off x="6769811" y="7570726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hlinkClick r:id="" action="ppaction://hlinkshowjump?jump=previousslide">
              <a:snd r:embed="rId15" name="click.wav"/>
            </a:hlinkClick>
            <a:extLst>
              <a:ext uri="{FF2B5EF4-FFF2-40B4-BE49-F238E27FC236}">
                <a16:creationId xmlns:a16="http://schemas.microsoft.com/office/drawing/2014/main" id="{857394A7-82E7-AC59-2624-5D48ABF941DC}"/>
              </a:ext>
            </a:extLst>
          </p:cNvPr>
          <p:cNvSpPr/>
          <p:nvPr/>
        </p:nvSpPr>
        <p:spPr>
          <a:xfrm rot="10800000">
            <a:off x="7036511" y="7704076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8304" flipH="1">
            <a:off x="10782745" y="2681464"/>
            <a:ext cx="1384626" cy="1314136"/>
          </a:xfrm>
          <a:custGeom>
            <a:avLst/>
            <a:gdLst/>
            <a:ahLst/>
            <a:cxnLst/>
            <a:rect l="l" t="t" r="r" b="b"/>
            <a:pathLst>
              <a:path w="1384626" h="1314136">
                <a:moveTo>
                  <a:pt x="1384626" y="0"/>
                </a:moveTo>
                <a:lnTo>
                  <a:pt x="0" y="0"/>
                </a:lnTo>
                <a:lnTo>
                  <a:pt x="0" y="1314136"/>
                </a:lnTo>
                <a:lnTo>
                  <a:pt x="1384626" y="1314136"/>
                </a:lnTo>
                <a:lnTo>
                  <a:pt x="13846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28304">
            <a:off x="6156704" y="2681464"/>
            <a:ext cx="1384626" cy="1314136"/>
          </a:xfrm>
          <a:custGeom>
            <a:avLst/>
            <a:gdLst/>
            <a:ahLst/>
            <a:cxnLst/>
            <a:rect l="l" t="t" r="r" b="b"/>
            <a:pathLst>
              <a:path w="1384626" h="1314136">
                <a:moveTo>
                  <a:pt x="0" y="0"/>
                </a:moveTo>
                <a:lnTo>
                  <a:pt x="1384626" y="0"/>
                </a:lnTo>
                <a:lnTo>
                  <a:pt x="1384626" y="1314136"/>
                </a:lnTo>
                <a:lnTo>
                  <a:pt x="0" y="131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1928" flipH="1">
            <a:off x="10281462" y="2585816"/>
            <a:ext cx="547213" cy="519355"/>
          </a:xfrm>
          <a:custGeom>
            <a:avLst/>
            <a:gdLst/>
            <a:ahLst/>
            <a:cxnLst/>
            <a:rect l="l" t="t" r="r" b="b"/>
            <a:pathLst>
              <a:path w="547213" h="519355">
                <a:moveTo>
                  <a:pt x="547212" y="0"/>
                </a:moveTo>
                <a:lnTo>
                  <a:pt x="0" y="0"/>
                </a:lnTo>
                <a:lnTo>
                  <a:pt x="0" y="519355"/>
                </a:lnTo>
                <a:lnTo>
                  <a:pt x="547212" y="519355"/>
                </a:lnTo>
                <a:lnTo>
                  <a:pt x="5472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1928">
            <a:off x="7497426" y="2585816"/>
            <a:ext cx="547213" cy="519355"/>
          </a:xfrm>
          <a:custGeom>
            <a:avLst/>
            <a:gdLst/>
            <a:ahLst/>
            <a:cxnLst/>
            <a:rect l="l" t="t" r="r" b="b"/>
            <a:pathLst>
              <a:path w="547213" h="519355">
                <a:moveTo>
                  <a:pt x="0" y="0"/>
                </a:moveTo>
                <a:lnTo>
                  <a:pt x="547212" y="0"/>
                </a:lnTo>
                <a:lnTo>
                  <a:pt x="547212" y="519355"/>
                </a:lnTo>
                <a:lnTo>
                  <a:pt x="0" y="519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1928">
            <a:off x="6894982" y="4065746"/>
            <a:ext cx="353277" cy="335292"/>
          </a:xfrm>
          <a:custGeom>
            <a:avLst/>
            <a:gdLst/>
            <a:ahLst/>
            <a:cxnLst/>
            <a:rect l="l" t="t" r="r" b="b"/>
            <a:pathLst>
              <a:path w="353277" h="335292">
                <a:moveTo>
                  <a:pt x="0" y="0"/>
                </a:moveTo>
                <a:lnTo>
                  <a:pt x="353277" y="0"/>
                </a:lnTo>
                <a:lnTo>
                  <a:pt x="353277" y="335292"/>
                </a:lnTo>
                <a:lnTo>
                  <a:pt x="0" y="335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1928" flipH="1">
            <a:off x="11097653" y="4118872"/>
            <a:ext cx="353277" cy="335292"/>
          </a:xfrm>
          <a:custGeom>
            <a:avLst/>
            <a:gdLst/>
            <a:ahLst/>
            <a:cxnLst/>
            <a:rect l="l" t="t" r="r" b="b"/>
            <a:pathLst>
              <a:path w="353277" h="335292">
                <a:moveTo>
                  <a:pt x="353277" y="0"/>
                </a:moveTo>
                <a:lnTo>
                  <a:pt x="0" y="0"/>
                </a:lnTo>
                <a:lnTo>
                  <a:pt x="0" y="335292"/>
                </a:lnTo>
                <a:lnTo>
                  <a:pt x="353277" y="335292"/>
                </a:lnTo>
                <a:lnTo>
                  <a:pt x="3532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76809" y="4769496"/>
            <a:ext cx="12134383" cy="276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9"/>
              </a:lnSpc>
            </a:pPr>
            <a:r>
              <a:rPr lang="en-US" sz="14356">
                <a:solidFill>
                  <a:srgbClr val="09230B"/>
                </a:solidFill>
                <a:latin typeface="TDTD갈라파고스"/>
                <a:ea typeface="TDTD갈라파고스"/>
                <a:cs typeface="TDTD갈라파고스"/>
                <a:sym typeface="TDTD갈라파고스"/>
              </a:rPr>
              <a:t>Aku adalah Brokoli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6423807" y="8138265"/>
            <a:ext cx="5440387" cy="6028129"/>
          </a:xfrm>
          <a:custGeom>
            <a:avLst/>
            <a:gdLst/>
            <a:ahLst/>
            <a:cxnLst/>
            <a:rect l="l" t="t" r="r" b="b"/>
            <a:pathLst>
              <a:path w="5440387" h="6028129">
                <a:moveTo>
                  <a:pt x="5440386" y="0"/>
                </a:moveTo>
                <a:lnTo>
                  <a:pt x="0" y="0"/>
                </a:lnTo>
                <a:lnTo>
                  <a:pt x="0" y="6028129"/>
                </a:lnTo>
                <a:lnTo>
                  <a:pt x="5440386" y="6028129"/>
                </a:lnTo>
                <a:lnTo>
                  <a:pt x="544038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 flipH="1">
            <a:off x="6423807" y="-3879394"/>
            <a:ext cx="5440387" cy="6028129"/>
          </a:xfrm>
          <a:custGeom>
            <a:avLst/>
            <a:gdLst/>
            <a:ahLst/>
            <a:cxnLst/>
            <a:rect l="l" t="t" r="r" b="b"/>
            <a:pathLst>
              <a:path w="5440387" h="6028129">
                <a:moveTo>
                  <a:pt x="5440386" y="0"/>
                </a:moveTo>
                <a:lnTo>
                  <a:pt x="0" y="0"/>
                </a:lnTo>
                <a:lnTo>
                  <a:pt x="0" y="6028129"/>
                </a:lnTo>
                <a:lnTo>
                  <a:pt x="5440386" y="6028129"/>
                </a:lnTo>
                <a:lnTo>
                  <a:pt x="544038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1554137" y="-2185901"/>
            <a:ext cx="7668762" cy="14658801"/>
            <a:chOff x="0" y="0"/>
            <a:chExt cx="10225016" cy="19545068"/>
          </a:xfrm>
        </p:grpSpPr>
        <p:sp>
          <p:nvSpPr>
            <p:cNvPr id="12" name="Freeform 12"/>
            <p:cNvSpPr/>
            <p:nvPr/>
          </p:nvSpPr>
          <p:spPr>
            <a:xfrm rot="1499999" flipH="1">
              <a:off x="1612584" y="10351284"/>
              <a:ext cx="7253849" cy="8037506"/>
            </a:xfrm>
            <a:custGeom>
              <a:avLst/>
              <a:gdLst/>
              <a:ahLst/>
              <a:cxnLst/>
              <a:rect l="l" t="t" r="r" b="b"/>
              <a:pathLst>
                <a:path w="7253849" h="8037506">
                  <a:moveTo>
                    <a:pt x="7253849" y="0"/>
                  </a:moveTo>
                  <a:lnTo>
                    <a:pt x="0" y="0"/>
                  </a:lnTo>
                  <a:lnTo>
                    <a:pt x="0" y="8037506"/>
                  </a:lnTo>
                  <a:lnTo>
                    <a:pt x="7253849" y="8037506"/>
                  </a:lnTo>
                  <a:lnTo>
                    <a:pt x="7253849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1499999" flipH="1" flipV="1">
              <a:off x="1358584" y="1156279"/>
              <a:ext cx="7253849" cy="8037506"/>
            </a:xfrm>
            <a:custGeom>
              <a:avLst/>
              <a:gdLst/>
              <a:ahLst/>
              <a:cxnLst/>
              <a:rect l="l" t="t" r="r" b="b"/>
              <a:pathLst>
                <a:path w="7253849" h="8037506">
                  <a:moveTo>
                    <a:pt x="7253849" y="8037505"/>
                  </a:moveTo>
                  <a:lnTo>
                    <a:pt x="0" y="8037505"/>
                  </a:lnTo>
                  <a:lnTo>
                    <a:pt x="0" y="0"/>
                  </a:lnTo>
                  <a:lnTo>
                    <a:pt x="7253849" y="0"/>
                  </a:lnTo>
                  <a:lnTo>
                    <a:pt x="7253849" y="8037505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209449" y="-2186109"/>
            <a:ext cx="7479370" cy="14659218"/>
            <a:chOff x="0" y="0"/>
            <a:chExt cx="9972493" cy="19545624"/>
          </a:xfrm>
        </p:grpSpPr>
        <p:sp>
          <p:nvSpPr>
            <p:cNvPr id="15" name="Freeform 15"/>
            <p:cNvSpPr/>
            <p:nvPr/>
          </p:nvSpPr>
          <p:spPr>
            <a:xfrm rot="-1501203">
              <a:off x="1359322" y="10351284"/>
              <a:ext cx="7253849" cy="8037506"/>
            </a:xfrm>
            <a:custGeom>
              <a:avLst/>
              <a:gdLst/>
              <a:ahLst/>
              <a:cxnLst/>
              <a:rect l="l" t="t" r="r" b="b"/>
              <a:pathLst>
                <a:path w="7253849" h="8037506">
                  <a:moveTo>
                    <a:pt x="0" y="0"/>
                  </a:moveTo>
                  <a:lnTo>
                    <a:pt x="7253849" y="0"/>
                  </a:lnTo>
                  <a:lnTo>
                    <a:pt x="7253849" y="8037506"/>
                  </a:lnTo>
                  <a:lnTo>
                    <a:pt x="0" y="8037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1499999" flipV="1">
              <a:off x="1358584" y="1156279"/>
              <a:ext cx="7253849" cy="8037506"/>
            </a:xfrm>
            <a:custGeom>
              <a:avLst/>
              <a:gdLst/>
              <a:ahLst/>
              <a:cxnLst/>
              <a:rect l="l" t="t" r="r" b="b"/>
              <a:pathLst>
                <a:path w="7253849" h="8037506">
                  <a:moveTo>
                    <a:pt x="0" y="8037505"/>
                  </a:moveTo>
                  <a:lnTo>
                    <a:pt x="7253849" y="8037505"/>
                  </a:lnTo>
                  <a:lnTo>
                    <a:pt x="7253849" y="0"/>
                  </a:lnTo>
                  <a:lnTo>
                    <a:pt x="0" y="0"/>
                  </a:lnTo>
                  <a:lnTo>
                    <a:pt x="0" y="8037505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7" name="Rectangle 16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378425F-375A-B8E4-8EA6-1440E0B4384B}"/>
              </a:ext>
            </a:extLst>
          </p:cNvPr>
          <p:cNvSpPr/>
          <p:nvPr/>
        </p:nvSpPr>
        <p:spPr>
          <a:xfrm>
            <a:off x="9334779" y="7244083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6999EC7-DF5E-8BCA-108D-9E339B6A1CC8}"/>
              </a:ext>
            </a:extLst>
          </p:cNvPr>
          <p:cNvSpPr/>
          <p:nvPr/>
        </p:nvSpPr>
        <p:spPr>
          <a:xfrm>
            <a:off x="9601479" y="7377433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2E21B40-2949-D21F-C31F-57FF209AF0AB}"/>
              </a:ext>
            </a:extLst>
          </p:cNvPr>
          <p:cNvSpPr/>
          <p:nvPr/>
        </p:nvSpPr>
        <p:spPr>
          <a:xfrm rot="10800000">
            <a:off x="6725692" y="7244083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551D969-0C81-D393-22FF-89CEEB4186F9}"/>
              </a:ext>
            </a:extLst>
          </p:cNvPr>
          <p:cNvSpPr/>
          <p:nvPr/>
        </p:nvSpPr>
        <p:spPr>
          <a:xfrm rot="10800000">
            <a:off x="6992392" y="7377433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8304" flipH="1">
            <a:off x="10782745" y="2681464"/>
            <a:ext cx="1384626" cy="1314136"/>
          </a:xfrm>
          <a:custGeom>
            <a:avLst/>
            <a:gdLst/>
            <a:ahLst/>
            <a:cxnLst/>
            <a:rect l="l" t="t" r="r" b="b"/>
            <a:pathLst>
              <a:path w="1384626" h="1314136">
                <a:moveTo>
                  <a:pt x="1384626" y="0"/>
                </a:moveTo>
                <a:lnTo>
                  <a:pt x="0" y="0"/>
                </a:lnTo>
                <a:lnTo>
                  <a:pt x="0" y="1314136"/>
                </a:lnTo>
                <a:lnTo>
                  <a:pt x="1384626" y="1314136"/>
                </a:lnTo>
                <a:lnTo>
                  <a:pt x="13846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28304">
            <a:off x="6156704" y="2681464"/>
            <a:ext cx="1384626" cy="1314136"/>
          </a:xfrm>
          <a:custGeom>
            <a:avLst/>
            <a:gdLst/>
            <a:ahLst/>
            <a:cxnLst/>
            <a:rect l="l" t="t" r="r" b="b"/>
            <a:pathLst>
              <a:path w="1384626" h="1314136">
                <a:moveTo>
                  <a:pt x="0" y="0"/>
                </a:moveTo>
                <a:lnTo>
                  <a:pt x="1384626" y="0"/>
                </a:lnTo>
                <a:lnTo>
                  <a:pt x="1384626" y="1314136"/>
                </a:lnTo>
                <a:lnTo>
                  <a:pt x="0" y="131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1928" flipH="1">
            <a:off x="10281462" y="2585816"/>
            <a:ext cx="547213" cy="519355"/>
          </a:xfrm>
          <a:custGeom>
            <a:avLst/>
            <a:gdLst/>
            <a:ahLst/>
            <a:cxnLst/>
            <a:rect l="l" t="t" r="r" b="b"/>
            <a:pathLst>
              <a:path w="547213" h="519355">
                <a:moveTo>
                  <a:pt x="547212" y="0"/>
                </a:moveTo>
                <a:lnTo>
                  <a:pt x="0" y="0"/>
                </a:lnTo>
                <a:lnTo>
                  <a:pt x="0" y="519355"/>
                </a:lnTo>
                <a:lnTo>
                  <a:pt x="547212" y="519355"/>
                </a:lnTo>
                <a:lnTo>
                  <a:pt x="5472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1928">
            <a:off x="7497426" y="2585816"/>
            <a:ext cx="547213" cy="519355"/>
          </a:xfrm>
          <a:custGeom>
            <a:avLst/>
            <a:gdLst/>
            <a:ahLst/>
            <a:cxnLst/>
            <a:rect l="l" t="t" r="r" b="b"/>
            <a:pathLst>
              <a:path w="547213" h="519355">
                <a:moveTo>
                  <a:pt x="0" y="0"/>
                </a:moveTo>
                <a:lnTo>
                  <a:pt x="547212" y="0"/>
                </a:lnTo>
                <a:lnTo>
                  <a:pt x="547212" y="519355"/>
                </a:lnTo>
                <a:lnTo>
                  <a:pt x="0" y="519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1928">
            <a:off x="6894982" y="4065746"/>
            <a:ext cx="353277" cy="335292"/>
          </a:xfrm>
          <a:custGeom>
            <a:avLst/>
            <a:gdLst/>
            <a:ahLst/>
            <a:cxnLst/>
            <a:rect l="l" t="t" r="r" b="b"/>
            <a:pathLst>
              <a:path w="353277" h="335292">
                <a:moveTo>
                  <a:pt x="0" y="0"/>
                </a:moveTo>
                <a:lnTo>
                  <a:pt x="353277" y="0"/>
                </a:lnTo>
                <a:lnTo>
                  <a:pt x="353277" y="335292"/>
                </a:lnTo>
                <a:lnTo>
                  <a:pt x="0" y="335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1928" flipH="1">
            <a:off x="11097653" y="4118872"/>
            <a:ext cx="353277" cy="335292"/>
          </a:xfrm>
          <a:custGeom>
            <a:avLst/>
            <a:gdLst/>
            <a:ahLst/>
            <a:cxnLst/>
            <a:rect l="l" t="t" r="r" b="b"/>
            <a:pathLst>
              <a:path w="353277" h="335292">
                <a:moveTo>
                  <a:pt x="353277" y="0"/>
                </a:moveTo>
                <a:lnTo>
                  <a:pt x="0" y="0"/>
                </a:lnTo>
                <a:lnTo>
                  <a:pt x="0" y="335292"/>
                </a:lnTo>
                <a:lnTo>
                  <a:pt x="353277" y="335292"/>
                </a:lnTo>
                <a:lnTo>
                  <a:pt x="3532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76809" y="4962793"/>
            <a:ext cx="12134383" cy="276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9"/>
              </a:lnSpc>
            </a:pPr>
            <a:r>
              <a:rPr lang="en-US" sz="14356">
                <a:solidFill>
                  <a:srgbClr val="4B4B0D"/>
                </a:solidFill>
                <a:latin typeface="TDTD갈라파고스"/>
                <a:ea typeface="TDTD갈라파고스"/>
                <a:cs typeface="TDTD갈라파고스"/>
                <a:sym typeface="TDTD갈라파고스"/>
              </a:rPr>
              <a:t>Aku adalah Tomat</a:t>
            </a:r>
          </a:p>
        </p:txBody>
      </p:sp>
      <p:sp>
        <p:nvSpPr>
          <p:cNvPr id="9" name="Freeform 9"/>
          <p:cNvSpPr/>
          <p:nvPr/>
        </p:nvSpPr>
        <p:spPr>
          <a:xfrm rot="1493587">
            <a:off x="-1053436" y="4508390"/>
            <a:ext cx="7532204" cy="5807185"/>
          </a:xfrm>
          <a:custGeom>
            <a:avLst/>
            <a:gdLst/>
            <a:ahLst/>
            <a:cxnLst/>
            <a:rect l="l" t="t" r="r" b="b"/>
            <a:pathLst>
              <a:path w="7532204" h="5807185">
                <a:moveTo>
                  <a:pt x="0" y="0"/>
                </a:moveTo>
                <a:lnTo>
                  <a:pt x="7532204" y="0"/>
                </a:lnTo>
                <a:lnTo>
                  <a:pt x="7532204" y="5807185"/>
                </a:lnTo>
                <a:lnTo>
                  <a:pt x="0" y="5807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819764" flipH="1">
            <a:off x="-1796880" y="-2494660"/>
            <a:ext cx="7532204" cy="5807185"/>
          </a:xfrm>
          <a:custGeom>
            <a:avLst/>
            <a:gdLst/>
            <a:ahLst/>
            <a:cxnLst/>
            <a:rect l="l" t="t" r="r" b="b"/>
            <a:pathLst>
              <a:path w="7532204" h="5807185">
                <a:moveTo>
                  <a:pt x="7532204" y="0"/>
                </a:moveTo>
                <a:lnTo>
                  <a:pt x="0" y="0"/>
                </a:lnTo>
                <a:lnTo>
                  <a:pt x="0" y="5807185"/>
                </a:lnTo>
                <a:lnTo>
                  <a:pt x="7532204" y="5807185"/>
                </a:lnTo>
                <a:lnTo>
                  <a:pt x="75322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9559597" flipH="1">
            <a:off x="6788966" y="-4312833"/>
            <a:ext cx="7532204" cy="5807185"/>
          </a:xfrm>
          <a:custGeom>
            <a:avLst/>
            <a:gdLst/>
            <a:ahLst/>
            <a:cxnLst/>
            <a:rect l="l" t="t" r="r" b="b"/>
            <a:pathLst>
              <a:path w="7532204" h="5807185">
                <a:moveTo>
                  <a:pt x="7532204" y="0"/>
                </a:moveTo>
                <a:lnTo>
                  <a:pt x="0" y="0"/>
                </a:lnTo>
                <a:lnTo>
                  <a:pt x="0" y="5807185"/>
                </a:lnTo>
                <a:lnTo>
                  <a:pt x="7532204" y="5807185"/>
                </a:lnTo>
                <a:lnTo>
                  <a:pt x="75322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107982" flipH="1">
            <a:off x="4617489" y="9263613"/>
            <a:ext cx="7532204" cy="5807185"/>
          </a:xfrm>
          <a:custGeom>
            <a:avLst/>
            <a:gdLst/>
            <a:ahLst/>
            <a:cxnLst/>
            <a:rect l="l" t="t" r="r" b="b"/>
            <a:pathLst>
              <a:path w="7532204" h="5807185">
                <a:moveTo>
                  <a:pt x="7532204" y="0"/>
                </a:moveTo>
                <a:lnTo>
                  <a:pt x="0" y="0"/>
                </a:lnTo>
                <a:lnTo>
                  <a:pt x="0" y="5807185"/>
                </a:lnTo>
                <a:lnTo>
                  <a:pt x="7532204" y="5807185"/>
                </a:lnTo>
                <a:lnTo>
                  <a:pt x="75322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820000">
            <a:off x="12839134" y="-2163905"/>
            <a:ext cx="7532204" cy="5807185"/>
          </a:xfrm>
          <a:custGeom>
            <a:avLst/>
            <a:gdLst/>
            <a:ahLst/>
            <a:cxnLst/>
            <a:rect l="l" t="t" r="r" b="b"/>
            <a:pathLst>
              <a:path w="7532204" h="5807185">
                <a:moveTo>
                  <a:pt x="0" y="0"/>
                </a:moveTo>
                <a:lnTo>
                  <a:pt x="7532204" y="0"/>
                </a:lnTo>
                <a:lnTo>
                  <a:pt x="7532204" y="5807185"/>
                </a:lnTo>
                <a:lnTo>
                  <a:pt x="0" y="5807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494000" flipH="1">
            <a:off x="11809232" y="4508390"/>
            <a:ext cx="7532204" cy="5807185"/>
          </a:xfrm>
          <a:custGeom>
            <a:avLst/>
            <a:gdLst/>
            <a:ahLst/>
            <a:cxnLst/>
            <a:rect l="l" t="t" r="r" b="b"/>
            <a:pathLst>
              <a:path w="7532204" h="5807185">
                <a:moveTo>
                  <a:pt x="7532204" y="0"/>
                </a:moveTo>
                <a:lnTo>
                  <a:pt x="0" y="0"/>
                </a:lnTo>
                <a:lnTo>
                  <a:pt x="0" y="5807185"/>
                </a:lnTo>
                <a:lnTo>
                  <a:pt x="7532204" y="5807185"/>
                </a:lnTo>
                <a:lnTo>
                  <a:pt x="75322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Rectangle 14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F02F0A2-2641-4F9E-AE9A-E1EF9D0D34C5}"/>
              </a:ext>
            </a:extLst>
          </p:cNvPr>
          <p:cNvSpPr/>
          <p:nvPr/>
        </p:nvSpPr>
        <p:spPr>
          <a:xfrm>
            <a:off x="9474115" y="7556733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55EA36A-18BE-5FCB-0D20-73F9D014CFFC}"/>
              </a:ext>
            </a:extLst>
          </p:cNvPr>
          <p:cNvSpPr/>
          <p:nvPr/>
        </p:nvSpPr>
        <p:spPr>
          <a:xfrm>
            <a:off x="9740815" y="7690083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2223803-858C-13C1-6CF0-2FCEFD97070C}"/>
              </a:ext>
            </a:extLst>
          </p:cNvPr>
          <p:cNvSpPr/>
          <p:nvPr/>
        </p:nvSpPr>
        <p:spPr>
          <a:xfrm rot="10800000">
            <a:off x="6865028" y="7556733"/>
            <a:ext cx="1752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519A0EF-5B67-00E9-1A58-2AC1BE8BBC24}"/>
              </a:ext>
            </a:extLst>
          </p:cNvPr>
          <p:cNvSpPr/>
          <p:nvPr/>
        </p:nvSpPr>
        <p:spPr>
          <a:xfrm rot="10800000">
            <a:off x="7131728" y="7690083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39</Words>
  <Application>Microsoft Office PowerPoint</Application>
  <PresentationFormat>Custom</PresentationFormat>
  <Paragraphs>19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Cocomat Pro Heavy</vt:lpstr>
      <vt:lpstr>Cocomat Pro</vt:lpstr>
      <vt:lpstr>Calibri</vt:lpstr>
      <vt:lpstr>Solway Bold</vt:lpstr>
      <vt:lpstr>TDTD갈라파고스</vt:lpstr>
      <vt:lpstr>TDTD아이스크림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Sehat dan Bergizi</dc:title>
  <dc:creator>REDMI</dc:creator>
  <cp:lastModifiedBy>REDMI</cp:lastModifiedBy>
  <cp:revision>2</cp:revision>
  <dcterms:created xsi:type="dcterms:W3CDTF">2006-08-16T00:00:00Z</dcterms:created>
  <dcterms:modified xsi:type="dcterms:W3CDTF">2025-04-23T12:24:53Z</dcterms:modified>
  <dc:identifier>DAGlXqjmIfA</dc:identifier>
</cp:coreProperties>
</file>